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34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2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16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70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74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03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35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17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39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74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DBF76-3CE4-45AD-94A0-7E305CC65AFC}" type="datetimeFigureOut">
              <a:rPr lang="ru-RU" smtClean="0"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9EEB-786C-4092-A76A-A8E084892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0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399" y="677533"/>
            <a:ext cx="8425201" cy="550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509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Арай Канатова</dc:creator>
  <cp:lastModifiedBy>Арай Канатова</cp:lastModifiedBy>
  <cp:revision>4</cp:revision>
  <dcterms:created xsi:type="dcterms:W3CDTF">2022-03-14T12:30:47Z</dcterms:created>
  <dcterms:modified xsi:type="dcterms:W3CDTF">2022-03-14T12:33:57Z</dcterms:modified>
</cp:coreProperties>
</file>